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68"/>
    <p:restoredTop sz="85535"/>
  </p:normalViewPr>
  <p:slideViewPr>
    <p:cSldViewPr snapToGrid="0" snapToObjects="1">
      <p:cViewPr varScale="1">
        <p:scale>
          <a:sx n="68" d="100"/>
          <a:sy n="68" d="100"/>
        </p:scale>
        <p:origin x="232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  <a:prstGeom prst="rect">
            <a:avLst/>
          </a:prstGeo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  <a:prstGeom prst="rect">
            <a:avLst/>
          </a:prstGeo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  <a:prstGeom prst="rect">
            <a:avLst/>
          </a:prstGeo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  <a:prstGeom prst="rect">
            <a:avLst/>
          </a:prstGeo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  <a:prstGeom prst="rect">
            <a:avLst/>
          </a:prstGeo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  <a:prstGeom prst="rect">
            <a:avLst/>
          </a:prstGeo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7/18/16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use a micropipette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Autumn Becker and Ryan </a:t>
            </a:r>
            <a:r>
              <a:rPr lang="en-US" dirty="0" err="1" smtClean="0"/>
              <a:t>mccann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56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Micropipette anatomy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69" y="2214694"/>
            <a:ext cx="10492657" cy="2751931"/>
          </a:xfrm>
        </p:spPr>
      </p:pic>
    </p:spTree>
    <p:extLst>
      <p:ext uri="{BB962C8B-B14F-4D97-AF65-F5344CB8AC3E}">
        <p14:creationId xmlns:p14="http://schemas.microsoft.com/office/powerpoint/2010/main" val="57739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en-US" dirty="0" smtClean="0"/>
              <a:t>Before we begin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596178"/>
            <a:ext cx="10363826" cy="4195022"/>
          </a:xfrm>
        </p:spPr>
        <p:txBody>
          <a:bodyPr>
            <a:normAutofit fontScale="92500" lnSpcReduction="10000"/>
          </a:bodyPr>
          <a:lstStyle/>
          <a:p>
            <a:r>
              <a:rPr lang="en-US" cap="none" dirty="0" smtClean="0"/>
              <a:t>First identify the range of the micropipette (max and min)</a:t>
            </a:r>
          </a:p>
          <a:p>
            <a:pPr lvl="1"/>
            <a:r>
              <a:rPr lang="en-US" cap="none" dirty="0" smtClean="0"/>
              <a:t>Ask if you can’t figure it out! </a:t>
            </a:r>
          </a:p>
          <a:p>
            <a:endParaRPr lang="en-US" cap="none" dirty="0" smtClean="0"/>
          </a:p>
          <a:p>
            <a:r>
              <a:rPr lang="en-US" cap="none" dirty="0" smtClean="0"/>
              <a:t>When you eventually set the micropipette volume, </a:t>
            </a:r>
            <a:r>
              <a:rPr lang="en-US" u="sng" cap="none" dirty="0" smtClean="0"/>
              <a:t>DO NOT</a:t>
            </a:r>
            <a:r>
              <a:rPr lang="en-US" cap="none" dirty="0" smtClean="0"/>
              <a:t> spin the top wildly, be controlled and mature</a:t>
            </a:r>
          </a:p>
          <a:p>
            <a:endParaRPr lang="en-US" cap="none" dirty="0" smtClean="0"/>
          </a:p>
          <a:p>
            <a:r>
              <a:rPr lang="en-US" cap="none" dirty="0" smtClean="0"/>
              <a:t>When not using the micropipette for work, do not spin the dial, as this can lead to a ruined micropipette.</a:t>
            </a:r>
          </a:p>
          <a:p>
            <a:endParaRPr lang="en-US" cap="none" dirty="0" smtClean="0"/>
          </a:p>
          <a:p>
            <a:r>
              <a:rPr lang="en-US" cap="none" dirty="0" smtClean="0"/>
              <a:t>If you accidentally exceed the limits of the micropipette, </a:t>
            </a:r>
            <a:r>
              <a:rPr lang="en-US" u="sng" cap="none" dirty="0" smtClean="0"/>
              <a:t>DO NOT</a:t>
            </a:r>
            <a:r>
              <a:rPr lang="en-US" cap="none" dirty="0" smtClean="0"/>
              <a:t> press down</a:t>
            </a:r>
          </a:p>
          <a:p>
            <a:endParaRPr lang="en-US" cap="none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-142875"/>
            <a:ext cx="10364451" cy="1596177"/>
          </a:xfrm>
        </p:spPr>
        <p:txBody>
          <a:bodyPr/>
          <a:lstStyle/>
          <a:p>
            <a:r>
              <a:rPr lang="en-US" dirty="0" smtClean="0"/>
              <a:t>First Activity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185863"/>
            <a:ext cx="10363826" cy="5333469"/>
          </a:xfrm>
        </p:spPr>
        <p:txBody>
          <a:bodyPr>
            <a:normAutofit lnSpcReduction="10000"/>
          </a:bodyPr>
          <a:lstStyle/>
          <a:p>
            <a:r>
              <a:rPr lang="en-US" cap="none" dirty="0" smtClean="0"/>
              <a:t>Starting with larger micropipettes, begin transferring green water from the beaker onto the wax paper. The volumes that everyone in the group should be using are as follows: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200µL-1000µL pipette: 1000µL, 500µL, 200µL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100µL-1000µL pipette: 800µL, 300µL, 150µL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20µL-200µL pipette: 200µL, 75µL, 20µL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10µL-100µL pipette: 95µL, 23µL, 18µL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2µL-20µL pipette: 19µL, 11µL, 3µL</a:t>
            </a:r>
          </a:p>
          <a:p>
            <a:pPr lvl="1"/>
            <a:endParaRPr lang="en-US" cap="none" dirty="0" smtClean="0"/>
          </a:p>
          <a:p>
            <a:pPr lvl="1"/>
            <a:r>
              <a:rPr lang="en-US" cap="none" dirty="0" smtClean="0"/>
              <a:t>With the 0.5µL-10µL pipette: 9.6µL, 4.2µL, 0.8µL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155148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97000">
              <a:schemeClr val="bg1">
                <a:tint val="90000"/>
                <a:lumMod val="110000"/>
              </a:schemeClr>
            </a:gs>
            <a:gs pos="100000">
              <a:schemeClr val="bg1">
                <a:shade val="64000"/>
                <a:lumMod val="8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Activity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cap="none" dirty="0" smtClean="0"/>
              <a:t>Your group will be attempting to pipet a total of 25ml from the beaker of green water, into a separate beaker. Using each pipet at least once, and making sure everyone in the group goes, create a plan to complete the task.</a:t>
            </a:r>
          </a:p>
          <a:p>
            <a:endParaRPr lang="en-US" cap="none" dirty="0" smtClean="0"/>
          </a:p>
          <a:p>
            <a:r>
              <a:rPr lang="en-US" cap="none" dirty="0" smtClean="0"/>
              <a:t>How will you know if you did it right? Weigh it!</a:t>
            </a:r>
          </a:p>
          <a:p>
            <a:endParaRPr lang="en-US" cap="none" dirty="0" smtClean="0"/>
          </a:p>
          <a:p>
            <a:r>
              <a:rPr lang="en-US" cap="none" dirty="0" smtClean="0"/>
              <a:t>25mL*(1g/1ml)=25g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33448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116</TotalTime>
  <Words>255</Words>
  <Application>Microsoft Macintosh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Droplet</vt:lpstr>
      <vt:lpstr>How to use a micropipette</vt:lpstr>
      <vt:lpstr>Micropipette anatomy </vt:lpstr>
      <vt:lpstr>Before we begin</vt:lpstr>
      <vt:lpstr>First Activity for today</vt:lpstr>
      <vt:lpstr>Second Activity for today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use a micropipette</dc:title>
  <dc:creator>Microsoft Office User</dc:creator>
  <cp:lastModifiedBy>Microsoft Office User</cp:lastModifiedBy>
  <cp:revision>6</cp:revision>
  <dcterms:created xsi:type="dcterms:W3CDTF">2016-07-18T13:54:23Z</dcterms:created>
  <dcterms:modified xsi:type="dcterms:W3CDTF">2016-07-18T15:50:30Z</dcterms:modified>
</cp:coreProperties>
</file>